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86" r:id="rId4"/>
    <p:sldId id="287" r:id="rId5"/>
    <p:sldId id="294" r:id="rId6"/>
    <p:sldId id="299" r:id="rId7"/>
    <p:sldId id="304" r:id="rId8"/>
    <p:sldId id="305" r:id="rId9"/>
    <p:sldId id="303" r:id="rId10"/>
    <p:sldId id="285" r:id="rId11"/>
    <p:sldId id="288" r:id="rId12"/>
    <p:sldId id="289" r:id="rId13"/>
    <p:sldId id="290" r:id="rId14"/>
    <p:sldId id="291" r:id="rId15"/>
    <p:sldId id="292" r:id="rId16"/>
    <p:sldId id="293" r:id="rId17"/>
    <p:sldId id="297" r:id="rId18"/>
    <p:sldId id="302" r:id="rId19"/>
    <p:sldId id="298" r:id="rId20"/>
    <p:sldId id="295" r:id="rId21"/>
    <p:sldId id="296" r:id="rId22"/>
    <p:sldId id="301" r:id="rId23"/>
    <p:sldId id="284" r:id="rId24"/>
    <p:sldId id="281" r:id="rId2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02B"/>
    <a:srgbClr val="CF006C"/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81818" autoAdjust="0"/>
  </p:normalViewPr>
  <p:slideViewPr>
    <p:cSldViewPr snapToGrid="0">
      <p:cViewPr varScale="1">
        <p:scale>
          <a:sx n="59" d="100"/>
          <a:sy n="59" d="100"/>
        </p:scale>
        <p:origin x="130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15/01/2020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15/01/2020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15/01/2020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Aggregator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0E43-8368-48B2-B0D8-928B31A5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44838"/>
            <a:ext cx="5524596" cy="277610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431ECA-65CF-4461-A8CA-DEE29F28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7" y="1978724"/>
            <a:ext cx="3703320" cy="16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78B9E-B7DE-4C38-BB7B-FF6AC157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35" y="3644837"/>
            <a:ext cx="4693278" cy="1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CF44E-EB06-406E-8E80-9E769460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3" y="0"/>
            <a:ext cx="61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Instanyam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#</a:t>
            </a:r>
            <a:r>
              <a:rPr lang="en-US" sz="1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foodielovers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since 2020</a:t>
            </a:r>
            <a:endParaRPr lang="en-US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057"/>
            <a:ext cx="12192000" cy="6225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https://github.com/luismanez/netcoreconf-bcn-2020</a:t>
            </a:r>
          </a:p>
        </p:txBody>
      </p:sp>
    </p:spTree>
    <p:extLst>
      <p:ext uri="{BB962C8B-B14F-4D97-AF65-F5344CB8AC3E}">
        <p14:creationId xmlns:p14="http://schemas.microsoft.com/office/powerpoint/2010/main" val="61233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6E4F-7D16-41E5-813A-B17757C1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6805-BB51-4E3D-BC61-BAB740ED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pattern that specifies a way of storing app state</a:t>
            </a:r>
          </a:p>
          <a:p>
            <a:r>
              <a:rPr lang="en-GB" dirty="0"/>
              <a:t>This app state is composed by a conjunction of events</a:t>
            </a:r>
          </a:p>
          <a:p>
            <a:r>
              <a:rPr lang="en-GB" dirty="0"/>
              <a:t>EVERY change on the state is stored sequentially</a:t>
            </a:r>
          </a:p>
          <a:p>
            <a:r>
              <a:rPr lang="en-GB" dirty="0"/>
              <a:t>Allows us to recreate or query app state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29FF-8B93-4D48-A3C0-9D589350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ORM Approach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3EE08-123B-4C9E-A764-30EA24365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2" y="1428977"/>
            <a:ext cx="6202676" cy="47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2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7E1B-4E30-4723-B51C-A49753CA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Sourcing Approach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5011-96AC-4724-8470-F15407E88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2" y="1298053"/>
            <a:ext cx="5888675" cy="47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EBAB-B852-4964-813C-60C22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 within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579E-B894-43C8-85D7-1EAF5EA9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Storage tables act as the storage system</a:t>
            </a:r>
          </a:p>
          <a:p>
            <a:r>
              <a:rPr lang="en-GB" dirty="0"/>
              <a:t>One row per status change</a:t>
            </a:r>
          </a:p>
          <a:p>
            <a:r>
              <a:rPr lang="en-GB" dirty="0"/>
              <a:t>Columns to store inputs, outputs and additional details</a:t>
            </a:r>
          </a:p>
          <a:p>
            <a:r>
              <a:rPr lang="en-GB" dirty="0"/>
              <a:t>Framework uses the events stored in the table to rebuild the orchestrator state</a:t>
            </a:r>
          </a:p>
        </p:txBody>
      </p:sp>
    </p:spTree>
    <p:extLst>
      <p:ext uri="{BB962C8B-B14F-4D97-AF65-F5344CB8AC3E}">
        <p14:creationId xmlns:p14="http://schemas.microsoft.com/office/powerpoint/2010/main" val="1265539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276</Words>
  <Application>Microsoft Office PowerPoint</Application>
  <PresentationFormat>Widescreen</PresentationFormat>
  <Paragraphs>58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What it is Event Sourcing</vt:lpstr>
      <vt:lpstr>ORM Approach</vt:lpstr>
      <vt:lpstr>Event Sourcing Approach </vt:lpstr>
      <vt:lpstr>How it works within Durable Functions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Aggregator </vt:lpstr>
      <vt:lpstr>Orchestrator function code constraints</vt:lpstr>
      <vt:lpstr>PowerPoint Presentation</vt:lpstr>
      <vt:lpstr>PowerPoint Presentation</vt:lpstr>
      <vt:lpstr>That´s cool… Can you show me some code?</vt:lpstr>
      <vt:lpstr>PowerPoint Presentation</vt:lpstr>
      <vt:lpstr>https://github.com/luismanez/netcoreconf-bcn-2020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Juan Carlos Martinez</cp:lastModifiedBy>
  <cp:revision>17</cp:revision>
  <dcterms:created xsi:type="dcterms:W3CDTF">2020-01-14T12:03:28Z</dcterms:created>
  <dcterms:modified xsi:type="dcterms:W3CDTF">2020-01-15T17:08:15Z</dcterms:modified>
</cp:coreProperties>
</file>